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00" r:id="rId2"/>
    <p:sldId id="302" r:id="rId3"/>
    <p:sldId id="304" r:id="rId4"/>
    <p:sldId id="303" r:id="rId5"/>
    <p:sldId id="306" r:id="rId6"/>
    <p:sldId id="305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276" r:id="rId1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B8ADB6-E8A9-4AB7-9516-09BFAAAB63E7}" type="datetimeFigureOut">
              <a:rPr lang="th-TH" smtClean="0"/>
              <a:pPr/>
              <a:t>24/05/56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A3AC21-6D76-47FC-8D34-9BDFD020D138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BBBF-4B45-4EB8-A4D2-BA26F557B4E6}" type="datetime1">
              <a:rPr lang="th-TH" smtClean="0"/>
              <a:pPr/>
              <a:t>24/05/56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2EC5-0DD9-400D-8BFD-98AFC0D457EE}" type="datetime1">
              <a:rPr lang="th-TH" smtClean="0"/>
              <a:pPr/>
              <a:t>24/05/56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C07-9F02-4729-A3BB-B6A4D4DFEE72}" type="datetime1">
              <a:rPr lang="th-TH" smtClean="0"/>
              <a:pPr/>
              <a:t>24/05/56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2DFCC-33E1-4747-81C2-2F82A0141A96}" type="datetime1">
              <a:rPr lang="th-TH" smtClean="0"/>
              <a:pPr/>
              <a:t>24/05/56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B444C-6352-45E5-A779-F3F0D8540D71}" type="datetime1">
              <a:rPr lang="th-TH" smtClean="0"/>
              <a:pPr/>
              <a:t>24/05/56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A5F0-0A0C-46B3-8FBB-10B3DFAA5BAE}" type="datetime1">
              <a:rPr lang="th-TH" smtClean="0"/>
              <a:pPr/>
              <a:t>24/05/56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DBDF9-9DA0-42A1-8531-D3092C8FC845}" type="datetime1">
              <a:rPr lang="th-TH" smtClean="0"/>
              <a:pPr/>
              <a:t>24/05/56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7BCD-DAA9-4329-9293-A29EA5EBBF15}" type="datetime1">
              <a:rPr lang="th-TH" smtClean="0"/>
              <a:pPr/>
              <a:t>24/05/56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2CB5-E912-4BA1-90E0-ADAF13E14CA8}" type="datetime1">
              <a:rPr lang="th-TH" smtClean="0"/>
              <a:pPr/>
              <a:t>24/05/56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00B74-238D-4A73-A5F6-30DB8BFE3955}" type="datetime1">
              <a:rPr lang="th-TH" smtClean="0"/>
              <a:pPr/>
              <a:t>24/05/56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32809-5256-4FFA-9252-4AFDEF586320}" type="datetime1">
              <a:rPr lang="th-TH" smtClean="0"/>
              <a:pPr/>
              <a:t>24/05/56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3C224-8052-4CC3-AEAE-4336A41C54A9}" type="datetime1">
              <a:rPr lang="th-TH" smtClean="0"/>
              <a:pPr/>
              <a:t>24/05/56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643182"/>
            <a:ext cx="8229600" cy="1143000"/>
          </a:xfrm>
        </p:spPr>
        <p:txBody>
          <a:bodyPr/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Function</a:t>
            </a:r>
            <a:endParaRPr lang="th-TH" sz="4800" b="1" dirty="0"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  <a:cs typeface="IrisUPC" pitchFamily="34" charset="-34"/>
            </a:endParaRPr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1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10</a:t>
            </a:fld>
            <a:endParaRPr lang="th-TH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Function</a:t>
            </a:r>
            <a:endParaRPr lang="th-TH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214422"/>
            <a:ext cx="8787333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11</a:t>
            </a:fld>
            <a:endParaRPr lang="th-TH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Function</a:t>
            </a:r>
            <a:endParaRPr lang="th-TH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06" y="1285860"/>
            <a:ext cx="8878766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12</a:t>
            </a:fld>
            <a:endParaRPr lang="th-TH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r>
              <a:rPr lang="en-US" dirty="0" smtClean="0"/>
              <a:t>Standard Function</a:t>
            </a:r>
            <a:endParaRPr lang="th-TH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000108"/>
            <a:ext cx="5592316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4"/>
          <a:srcRect t="25001"/>
          <a:stretch>
            <a:fillRect/>
          </a:stretch>
        </p:blipFill>
        <p:spPr bwMode="auto">
          <a:xfrm>
            <a:off x="285720" y="5500702"/>
            <a:ext cx="4691067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13</a:t>
            </a:fld>
            <a:endParaRPr lang="th-TH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r>
              <a:rPr lang="en-US" dirty="0" smtClean="0"/>
              <a:t>Standard Function</a:t>
            </a:r>
            <a:endParaRPr lang="th-TH" dirty="0"/>
          </a:p>
        </p:txBody>
      </p:sp>
      <p:sp>
        <p:nvSpPr>
          <p:cNvPr id="8" name="Rectangle 7"/>
          <p:cNvSpPr/>
          <p:nvPr/>
        </p:nvSpPr>
        <p:spPr>
          <a:xfrm>
            <a:off x="285720" y="1285860"/>
            <a:ext cx="81439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th-TH" sz="3200" dirty="0" smtClean="0"/>
              <a:t>ตัวอย่างการใช้ </a:t>
            </a:r>
            <a:r>
              <a:rPr lang="en-US" sz="3200" dirty="0" err="1" smtClean="0"/>
              <a:t>Funtion</a:t>
            </a:r>
            <a:r>
              <a:rPr lang="en-US" sz="3200" dirty="0" smtClean="0"/>
              <a:t> </a:t>
            </a:r>
            <a:r>
              <a:rPr lang="th-TH" sz="3200" dirty="0" smtClean="0"/>
              <a:t>หาค่า </a:t>
            </a:r>
            <a:r>
              <a:rPr lang="en-US" sz="3200" dirty="0" smtClean="0"/>
              <a:t>Square Root </a:t>
            </a:r>
            <a:r>
              <a:rPr lang="th-TH" sz="3200" dirty="0" smtClean="0"/>
              <a:t>จากตัวเลขที่ผู้ใช้คีย์เข้าไปในโปรแกรม</a:t>
            </a:r>
            <a:endParaRPr lang="th-TH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2285992"/>
            <a:ext cx="6000792" cy="3931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http://www.glittergraphics.org/graphics/thank-you/images/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714488"/>
            <a:ext cx="4762500" cy="3190876"/>
          </a:xfrm>
          <a:prstGeom prst="rect">
            <a:avLst/>
          </a:prstGeom>
          <a:noFill/>
        </p:spPr>
      </p:pic>
      <p:pic>
        <p:nvPicPr>
          <p:cNvPr id="6" name="Picture 2" descr="pcb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2462" y="0"/>
            <a:ext cx="857224" cy="1350778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14</a:t>
            </a:fld>
            <a:endParaRPr lang="th-TH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290"/>
            <a:ext cx="8229600" cy="1143000"/>
          </a:xfrm>
        </p:spPr>
        <p:txBody>
          <a:bodyPr/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Function </a:t>
            </a:r>
            <a:r>
              <a:rPr lang="th-TH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คือ</a:t>
            </a:r>
            <a:endParaRPr lang="th-TH" sz="4800" b="1" dirty="0"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  <a:cs typeface="IrisUPC" pitchFamily="34" charset="-34"/>
            </a:endParaRPr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2</a:t>
            </a:fld>
            <a:endParaRPr lang="th-TH"/>
          </a:p>
        </p:txBody>
      </p:sp>
      <p:sp>
        <p:nvSpPr>
          <p:cNvPr id="6" name="Rectangle 5"/>
          <p:cNvSpPr/>
          <p:nvPr/>
        </p:nvSpPr>
        <p:spPr>
          <a:xfrm>
            <a:off x="500034" y="1357298"/>
            <a:ext cx="81439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คือชุดคำสั่งที่ผู้เขียนโปรแกรมสร้างขึ้น เพื่อให้ประมวลผลอย่างใดอย่างหนึ่ง </a:t>
            </a:r>
          </a:p>
          <a:p>
            <a:endParaRPr lang="th-TH" dirty="0" smtClean="0"/>
          </a:p>
          <a:p>
            <a:r>
              <a:rPr lang="th-TH" b="1" u="sng" dirty="0" smtClean="0"/>
              <a:t>การเรียกใช้ 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ก็เพียงแค่เรียกชื่อ </a:t>
            </a:r>
            <a:r>
              <a:rPr lang="en-US" dirty="0" smtClean="0"/>
              <a:t>Function</a:t>
            </a:r>
            <a:r>
              <a:rPr lang="th-TH" dirty="0" smtClean="0"/>
              <a:t> พร้อมกับส่งค่าเข้าไป เพื่อให้ </a:t>
            </a:r>
            <a:r>
              <a:rPr lang="en-US" dirty="0" smtClean="0"/>
              <a:t>Function </a:t>
            </a:r>
            <a:r>
              <a:rPr lang="th-TH" dirty="0" smtClean="0"/>
              <a:t>ประมวลผลให้</a:t>
            </a:r>
          </a:p>
          <a:p>
            <a:endParaRPr lang="th-TH" dirty="0" smtClean="0"/>
          </a:p>
          <a:p>
            <a:r>
              <a:rPr lang="th-TH" b="1" u="sng" dirty="0" smtClean="0"/>
              <a:t>ประโยชน์</a:t>
            </a:r>
          </a:p>
          <a:p>
            <a:r>
              <a:rPr lang="th-TH" dirty="0" smtClean="0"/>
              <a:t>หากต้องการทำงานเดิมซ้ำหลายๆ ครั้ง ก็ไม่ต้องเขียนคำสั่งมาก เขียนแค่เป็นชุดคำสั่งที่บรรจุอยู่ใน </a:t>
            </a:r>
            <a:r>
              <a:rPr lang="en-US" dirty="0" smtClean="0"/>
              <a:t>Function </a:t>
            </a:r>
            <a:r>
              <a:rPr lang="th-TH" dirty="0" smtClean="0"/>
              <a:t>ที่เดียวเท่านั้น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290"/>
            <a:ext cx="8229600" cy="1143000"/>
          </a:xfrm>
        </p:spPr>
        <p:txBody>
          <a:bodyPr/>
          <a:lstStyle/>
          <a:p>
            <a:r>
              <a:rPr lang="th-TH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ประเภท </a:t>
            </a:r>
            <a:r>
              <a:rPr 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Function</a:t>
            </a:r>
            <a:endParaRPr lang="th-TH" sz="4800" b="1" dirty="0"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  <a:cs typeface="IrisUPC" pitchFamily="34" charset="-34"/>
            </a:endParaRPr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3</a:t>
            </a:fld>
            <a:endParaRPr lang="th-TH"/>
          </a:p>
        </p:txBody>
      </p:sp>
      <p:sp>
        <p:nvSpPr>
          <p:cNvPr id="6" name="Rectangle 5"/>
          <p:cNvSpPr/>
          <p:nvPr/>
        </p:nvSpPr>
        <p:spPr>
          <a:xfrm>
            <a:off x="500034" y="1285860"/>
            <a:ext cx="81439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User define function</a:t>
            </a:r>
          </a:p>
          <a:p>
            <a:pPr marL="514350" indent="-514350"/>
            <a:r>
              <a:rPr lang="en-US" dirty="0" smtClean="0"/>
              <a:t>      </a:t>
            </a:r>
            <a:r>
              <a:rPr lang="th-TH" dirty="0" smtClean="0"/>
              <a:t>คือ </a:t>
            </a:r>
            <a:r>
              <a:rPr lang="en-US" dirty="0" err="1" smtClean="0"/>
              <a:t>Funtion</a:t>
            </a:r>
            <a:r>
              <a:rPr lang="en-US" dirty="0" smtClean="0"/>
              <a:t> </a:t>
            </a:r>
            <a:r>
              <a:rPr lang="th-TH" dirty="0" smtClean="0"/>
              <a:t>ที่ผู้เขียนโปรแกรมเขียนขึ้นมาใช้งานเอง เพื่อจุดประสงค์อย่างใดอย่างหนึ่ง</a:t>
            </a:r>
            <a:endParaRPr lang="en-US" dirty="0" smtClean="0"/>
          </a:p>
          <a:p>
            <a:pPr marL="514350" indent="-514350"/>
            <a:endParaRPr lang="en-US" dirty="0" smtClean="0"/>
          </a:p>
          <a:p>
            <a:pPr marL="514350" indent="-514350"/>
            <a:r>
              <a:rPr lang="en-US" dirty="0" smtClean="0"/>
              <a:t>2. Standard function</a:t>
            </a:r>
          </a:p>
          <a:p>
            <a:pPr marL="514350" indent="-514350"/>
            <a:r>
              <a:rPr lang="en-US" dirty="0" smtClean="0"/>
              <a:t> </a:t>
            </a:r>
            <a:r>
              <a:rPr lang="en-US" dirty="0" smtClean="0"/>
              <a:t>    </a:t>
            </a:r>
            <a:r>
              <a:rPr lang="th-TH" dirty="0" smtClean="0"/>
              <a:t>คือ </a:t>
            </a:r>
            <a:r>
              <a:rPr lang="en-US" dirty="0" smtClean="0"/>
              <a:t>Function </a:t>
            </a:r>
            <a:r>
              <a:rPr lang="th-TH" dirty="0" smtClean="0"/>
              <a:t>ที่มีมาพร้อมกับโปรแกรมภาษาซี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4</a:t>
            </a:fld>
            <a:endParaRPr lang="th-TH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define function</a:t>
            </a:r>
            <a:endParaRPr lang="th-TH" dirty="0"/>
          </a:p>
        </p:txBody>
      </p:sp>
      <p:sp>
        <p:nvSpPr>
          <p:cNvPr id="8" name="Rectangle 7"/>
          <p:cNvSpPr/>
          <p:nvPr/>
        </p:nvSpPr>
        <p:spPr>
          <a:xfrm>
            <a:off x="428596" y="1571612"/>
            <a:ext cx="81439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sz="3200" b="1" u="sng" dirty="0" smtClean="0">
                <a:solidFill>
                  <a:srgbClr val="00B050"/>
                </a:solidFill>
              </a:rPr>
              <a:t>Function </a:t>
            </a:r>
            <a:r>
              <a:rPr lang="th-TH" sz="3200" b="1" u="sng" dirty="0" smtClean="0">
                <a:solidFill>
                  <a:srgbClr val="00B050"/>
                </a:solidFill>
              </a:rPr>
              <a:t>ที่ไม่มีการส่งค่าคืนกลับ</a:t>
            </a:r>
          </a:p>
          <a:p>
            <a:pPr marL="514350" indent="-514350"/>
            <a:endParaRPr lang="en-US" sz="3200" b="1" u="sng" dirty="0" smtClean="0">
              <a:solidFill>
                <a:srgbClr val="00B050"/>
              </a:solidFill>
            </a:endParaRPr>
          </a:p>
          <a:p>
            <a:pPr marL="514350" indent="-514350"/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 marL="514350" indent="-514350"/>
            <a:r>
              <a:rPr lang="en-US" dirty="0" smtClean="0"/>
              <a:t>#include &lt;</a:t>
            </a:r>
            <a:r>
              <a:rPr lang="en-US" dirty="0" err="1" smtClean="0"/>
              <a:t>conio.h</a:t>
            </a:r>
            <a:r>
              <a:rPr lang="en-US" dirty="0" smtClean="0"/>
              <a:t>&gt;</a:t>
            </a:r>
          </a:p>
          <a:p>
            <a:pPr marL="514350" indent="-514350"/>
            <a:r>
              <a:rPr lang="en-US" dirty="0" smtClean="0">
                <a:solidFill>
                  <a:srgbClr val="0000CC"/>
                </a:solidFill>
              </a:rPr>
              <a:t>v</a:t>
            </a:r>
            <a:r>
              <a:rPr lang="en-US" dirty="0" smtClean="0">
                <a:solidFill>
                  <a:srgbClr val="0000CC"/>
                </a:solidFill>
              </a:rPr>
              <a:t>oid </a:t>
            </a:r>
            <a:r>
              <a:rPr lang="th-TH" dirty="0" smtClean="0">
                <a:solidFill>
                  <a:srgbClr val="0000CC"/>
                </a:solidFill>
              </a:rPr>
              <a:t>ชื่อ</a:t>
            </a:r>
            <a:r>
              <a:rPr lang="en-US" dirty="0" smtClean="0">
                <a:solidFill>
                  <a:srgbClr val="0000CC"/>
                </a:solidFill>
              </a:rPr>
              <a:t> Function(){</a:t>
            </a:r>
          </a:p>
          <a:p>
            <a:pPr marL="514350" indent="-514350"/>
            <a:r>
              <a:rPr lang="en-US" dirty="0" smtClean="0">
                <a:solidFill>
                  <a:srgbClr val="0000CC"/>
                </a:solidFill>
              </a:rPr>
              <a:t>     </a:t>
            </a:r>
            <a:r>
              <a:rPr lang="th-TH" dirty="0" smtClean="0">
                <a:solidFill>
                  <a:srgbClr val="0000CC"/>
                </a:solidFill>
              </a:rPr>
              <a:t>คำสั่ง............</a:t>
            </a:r>
            <a:endParaRPr lang="en-US" dirty="0" smtClean="0">
              <a:solidFill>
                <a:srgbClr val="0000CC"/>
              </a:solidFill>
            </a:endParaRPr>
          </a:p>
          <a:p>
            <a:pPr marL="514350" indent="-514350"/>
            <a:r>
              <a:rPr lang="en-US" dirty="0" smtClean="0">
                <a:solidFill>
                  <a:srgbClr val="0000CC"/>
                </a:solidFill>
              </a:rPr>
              <a:t>}</a:t>
            </a:r>
          </a:p>
          <a:p>
            <a:pPr marL="514350" indent="-514350"/>
            <a:r>
              <a:rPr lang="en-US" dirty="0" smtClean="0"/>
              <a:t>v</a:t>
            </a:r>
            <a:r>
              <a:rPr lang="en-US" dirty="0" smtClean="0"/>
              <a:t>oid main(){</a:t>
            </a:r>
          </a:p>
          <a:p>
            <a:pPr marL="514350" indent="-514350"/>
            <a:r>
              <a:rPr lang="en-US" dirty="0" smtClean="0"/>
              <a:t>     </a:t>
            </a:r>
            <a:r>
              <a:rPr lang="th-TH" dirty="0" smtClean="0">
                <a:solidFill>
                  <a:srgbClr val="0000CC"/>
                </a:solidFill>
              </a:rPr>
              <a:t>เรียกชื่อ </a:t>
            </a:r>
            <a:r>
              <a:rPr lang="en-US" dirty="0" err="1" smtClean="0">
                <a:solidFill>
                  <a:srgbClr val="0000CC"/>
                </a:solidFill>
              </a:rPr>
              <a:t>Funtion</a:t>
            </a:r>
            <a:endParaRPr lang="en-US" dirty="0" smtClean="0">
              <a:solidFill>
                <a:srgbClr val="0000CC"/>
              </a:solidFill>
            </a:endParaRPr>
          </a:p>
          <a:p>
            <a:pPr marL="514350" indent="-514350"/>
            <a:r>
              <a:rPr lang="en-US" dirty="0" smtClean="0"/>
              <a:t>}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5</a:t>
            </a:fld>
            <a:endParaRPr lang="th-TH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define function</a:t>
            </a:r>
            <a:endParaRPr lang="th-TH" dirty="0"/>
          </a:p>
        </p:txBody>
      </p:sp>
      <p:pic>
        <p:nvPicPr>
          <p:cNvPr id="1026" name="Picture 2" descr="C:\Users\CHAN-I~1\AppData\Local\Temp\SNAGHTMLd49476.PNG"/>
          <p:cNvPicPr>
            <a:picLocks noChangeAspect="1" noChangeArrowheads="1"/>
          </p:cNvPicPr>
          <p:nvPr/>
        </p:nvPicPr>
        <p:blipFill>
          <a:blip r:embed="rId3"/>
          <a:srcRect r="38521" b="30508"/>
          <a:stretch>
            <a:fillRect/>
          </a:stretch>
        </p:blipFill>
        <p:spPr bwMode="auto">
          <a:xfrm>
            <a:off x="785786" y="1500174"/>
            <a:ext cx="7561974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6</a:t>
            </a:fld>
            <a:endParaRPr lang="th-TH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define function</a:t>
            </a:r>
            <a:endParaRPr lang="th-TH" dirty="0"/>
          </a:p>
        </p:txBody>
      </p:sp>
      <p:sp>
        <p:nvSpPr>
          <p:cNvPr id="8" name="Rectangle 7"/>
          <p:cNvSpPr/>
          <p:nvPr/>
        </p:nvSpPr>
        <p:spPr>
          <a:xfrm>
            <a:off x="428596" y="1571612"/>
            <a:ext cx="81439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sz="3200" b="1" u="sng" dirty="0" smtClean="0">
                <a:solidFill>
                  <a:srgbClr val="C00000"/>
                </a:solidFill>
              </a:rPr>
              <a:t>Function </a:t>
            </a:r>
            <a:r>
              <a:rPr lang="th-TH" sz="3200" b="1" u="sng" dirty="0" smtClean="0">
                <a:solidFill>
                  <a:srgbClr val="C00000"/>
                </a:solidFill>
              </a:rPr>
              <a:t>ที่มีการส่งค่าคืนกลับ</a:t>
            </a:r>
          </a:p>
          <a:p>
            <a:pPr marL="514350" indent="-514350"/>
            <a:endParaRPr lang="en-US" sz="3200" b="1" u="sng" dirty="0" smtClean="0">
              <a:solidFill>
                <a:srgbClr val="00B050"/>
              </a:solidFill>
            </a:endParaRPr>
          </a:p>
          <a:p>
            <a:pPr marL="514350" indent="-514350"/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 marL="514350" indent="-514350"/>
            <a:r>
              <a:rPr lang="en-US" dirty="0" smtClean="0"/>
              <a:t>#include &lt;</a:t>
            </a:r>
            <a:r>
              <a:rPr lang="en-US" dirty="0" err="1" smtClean="0"/>
              <a:t>conio.h</a:t>
            </a:r>
            <a:r>
              <a:rPr lang="en-US" dirty="0" smtClean="0"/>
              <a:t>&gt;</a:t>
            </a:r>
          </a:p>
          <a:p>
            <a:pPr marL="514350" indent="-514350"/>
            <a:r>
              <a:rPr lang="th-TH" dirty="0" smtClean="0">
                <a:solidFill>
                  <a:srgbClr val="0000CC"/>
                </a:solidFill>
              </a:rPr>
              <a:t>ชนิดข้อมูล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th-TH" dirty="0" smtClean="0">
                <a:solidFill>
                  <a:srgbClr val="0000CC"/>
                </a:solidFill>
              </a:rPr>
              <a:t>ชื่อ</a:t>
            </a:r>
            <a:r>
              <a:rPr lang="en-US" dirty="0" smtClean="0">
                <a:solidFill>
                  <a:srgbClr val="0000CC"/>
                </a:solidFill>
              </a:rPr>
              <a:t> Function(</a:t>
            </a:r>
            <a:r>
              <a:rPr lang="th-TH" dirty="0" smtClean="0">
                <a:solidFill>
                  <a:srgbClr val="0000CC"/>
                </a:solidFill>
              </a:rPr>
              <a:t>ตัวแปร</a:t>
            </a:r>
            <a:r>
              <a:rPr lang="en-US" dirty="0" smtClean="0">
                <a:solidFill>
                  <a:srgbClr val="0000CC"/>
                </a:solidFill>
              </a:rPr>
              <a:t>1, </a:t>
            </a:r>
            <a:r>
              <a:rPr lang="th-TH" dirty="0" smtClean="0">
                <a:solidFill>
                  <a:srgbClr val="0000CC"/>
                </a:solidFill>
              </a:rPr>
              <a:t>ตัวแปร</a:t>
            </a:r>
            <a:r>
              <a:rPr lang="en-US" dirty="0" smtClean="0">
                <a:solidFill>
                  <a:srgbClr val="0000CC"/>
                </a:solidFill>
              </a:rPr>
              <a:t>2,…){</a:t>
            </a:r>
          </a:p>
          <a:p>
            <a:pPr marL="514350" indent="-514350"/>
            <a:r>
              <a:rPr lang="en-US" dirty="0" smtClean="0">
                <a:solidFill>
                  <a:srgbClr val="0000CC"/>
                </a:solidFill>
              </a:rPr>
              <a:t>     </a:t>
            </a:r>
            <a:r>
              <a:rPr lang="th-TH" dirty="0" smtClean="0">
                <a:solidFill>
                  <a:srgbClr val="0000CC"/>
                </a:solidFill>
              </a:rPr>
              <a:t>คำสั่ง............</a:t>
            </a:r>
            <a:endParaRPr lang="en-US" dirty="0" smtClean="0">
              <a:solidFill>
                <a:srgbClr val="0000CC"/>
              </a:solidFill>
            </a:endParaRPr>
          </a:p>
          <a:p>
            <a:pPr marL="514350" indent="-514350"/>
            <a:r>
              <a:rPr lang="en-US" dirty="0" smtClean="0">
                <a:solidFill>
                  <a:srgbClr val="0000CC"/>
                </a:solidFill>
              </a:rPr>
              <a:t>}</a:t>
            </a:r>
          </a:p>
          <a:p>
            <a:pPr marL="514350" indent="-514350"/>
            <a:r>
              <a:rPr lang="en-US" dirty="0" smtClean="0"/>
              <a:t>v</a:t>
            </a:r>
            <a:r>
              <a:rPr lang="en-US" dirty="0" smtClean="0"/>
              <a:t>oid main(){</a:t>
            </a:r>
          </a:p>
          <a:p>
            <a:pPr marL="514350" indent="-514350"/>
            <a:r>
              <a:rPr lang="th-TH" dirty="0" smtClean="0"/>
              <a:t>	</a:t>
            </a:r>
            <a:r>
              <a:rPr lang="th-TH" dirty="0" smtClean="0">
                <a:solidFill>
                  <a:srgbClr val="0000CC"/>
                </a:solidFill>
              </a:rPr>
              <a:t> เรียกชื่อ </a:t>
            </a:r>
            <a:r>
              <a:rPr lang="en-US" dirty="0" err="1" smtClean="0">
                <a:solidFill>
                  <a:srgbClr val="0000CC"/>
                </a:solidFill>
              </a:rPr>
              <a:t>Funtion</a:t>
            </a:r>
            <a:endParaRPr lang="en-US" dirty="0" smtClean="0"/>
          </a:p>
          <a:p>
            <a:pPr marL="514350" indent="-514350"/>
            <a:r>
              <a:rPr lang="en-US" dirty="0" smtClean="0"/>
              <a:t>}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7</a:t>
            </a:fld>
            <a:endParaRPr lang="th-TH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define function</a:t>
            </a:r>
            <a:endParaRPr lang="th-TH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1357298"/>
            <a:ext cx="7072362" cy="4838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8</a:t>
            </a:fld>
            <a:endParaRPr lang="th-TH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define function</a:t>
            </a:r>
            <a:endParaRPr lang="th-TH" dirty="0"/>
          </a:p>
        </p:txBody>
      </p:sp>
      <p:sp>
        <p:nvSpPr>
          <p:cNvPr id="8" name="Rectangle 7"/>
          <p:cNvSpPr/>
          <p:nvPr/>
        </p:nvSpPr>
        <p:spPr>
          <a:xfrm>
            <a:off x="428596" y="1571612"/>
            <a:ext cx="81439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th-TH" sz="3200" b="1" u="sng" dirty="0" smtClean="0">
                <a:solidFill>
                  <a:srgbClr val="C00000"/>
                </a:solidFill>
              </a:rPr>
              <a:t>โจทย์ในชั้นเรียน</a:t>
            </a:r>
          </a:p>
          <a:p>
            <a:pPr marL="514350" indent="-514350"/>
            <a:r>
              <a:rPr lang="th-TH" sz="3200" dirty="0" smtClean="0"/>
              <a:t>จงเขียนฟังก์ชั่น </a:t>
            </a:r>
            <a:r>
              <a:rPr lang="en-US" sz="3200" dirty="0" smtClean="0"/>
              <a:t>(Function) </a:t>
            </a:r>
            <a:r>
              <a:rPr lang="th-TH" sz="3200" dirty="0" smtClean="0"/>
              <a:t>เพื่อหาพื้นที่ของสี่เหลี่ยมผืนผ้า โดยให้ผู้ใช้ระบุค่าความกว้างและความยาวของสี่เหลี่ยมผืนผ้าเอง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9</a:t>
            </a:fld>
            <a:endParaRPr lang="th-TH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Function</a:t>
            </a:r>
            <a:endParaRPr lang="th-TH" dirty="0"/>
          </a:p>
        </p:txBody>
      </p:sp>
      <p:sp>
        <p:nvSpPr>
          <p:cNvPr id="8" name="Rectangle 7"/>
          <p:cNvSpPr/>
          <p:nvPr/>
        </p:nvSpPr>
        <p:spPr>
          <a:xfrm>
            <a:off x="714348" y="2643182"/>
            <a:ext cx="81439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th-TH" sz="3200" dirty="0" smtClean="0"/>
              <a:t>เป็น </a:t>
            </a:r>
            <a:r>
              <a:rPr lang="en-US" sz="3200" dirty="0" smtClean="0"/>
              <a:t>Function </a:t>
            </a:r>
            <a:r>
              <a:rPr lang="th-TH" sz="3200" dirty="0" smtClean="0"/>
              <a:t>ที่มีมาพร้อมแล้วในโปรแกรมภาษาซี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1060</TotalTime>
  <Words>220</Words>
  <Application>Microsoft Office PowerPoint</Application>
  <PresentationFormat>On-screen Show (4:3)</PresentationFormat>
  <Paragraphs>62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Function</vt:lpstr>
      <vt:lpstr>Function คือ</vt:lpstr>
      <vt:lpstr>ประเภท Function</vt:lpstr>
      <vt:lpstr>User define function</vt:lpstr>
      <vt:lpstr>User define function</vt:lpstr>
      <vt:lpstr>User define function</vt:lpstr>
      <vt:lpstr>User define function</vt:lpstr>
      <vt:lpstr>User define function</vt:lpstr>
      <vt:lpstr>Standard Function</vt:lpstr>
      <vt:lpstr>Standard Function</vt:lpstr>
      <vt:lpstr>Standard Function</vt:lpstr>
      <vt:lpstr>Standard Function</vt:lpstr>
      <vt:lpstr>Standard Function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Chan-ITDSG</dc:creator>
  <cp:lastModifiedBy>Chan-ITDSG</cp:lastModifiedBy>
  <cp:revision>142</cp:revision>
  <dcterms:created xsi:type="dcterms:W3CDTF">2013-04-04T04:07:17Z</dcterms:created>
  <dcterms:modified xsi:type="dcterms:W3CDTF">2013-05-24T08:01:01Z</dcterms:modified>
</cp:coreProperties>
</file>