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0" r:id="rId2"/>
    <p:sldId id="302" r:id="rId3"/>
    <p:sldId id="304" r:id="rId4"/>
    <p:sldId id="303" r:id="rId5"/>
    <p:sldId id="306" r:id="rId6"/>
    <p:sldId id="305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276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24/05/56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24/05/56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Function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Function</a:t>
            </a:r>
            <a:endParaRPr lang="th-TH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14422"/>
            <a:ext cx="878733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Function</a:t>
            </a:r>
            <a:endParaRPr lang="th-TH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1285860"/>
            <a:ext cx="887876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12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en-US" dirty="0" smtClean="0"/>
              <a:t>Standard Function</a:t>
            </a:r>
            <a:endParaRPr lang="th-TH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00108"/>
            <a:ext cx="559231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/>
          <a:srcRect t="25001"/>
          <a:stretch>
            <a:fillRect/>
          </a:stretch>
        </p:blipFill>
        <p:spPr bwMode="auto">
          <a:xfrm>
            <a:off x="285720" y="5500702"/>
            <a:ext cx="4691067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en-US" dirty="0" smtClean="0"/>
              <a:t>Standard Function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285720" y="1285860"/>
            <a:ext cx="81439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th-TH" sz="3200" dirty="0" smtClean="0"/>
              <a:t>ตัวอย่างการใช้ </a:t>
            </a:r>
            <a:r>
              <a:rPr lang="en-US" sz="3200" dirty="0" err="1" smtClean="0"/>
              <a:t>Funtion</a:t>
            </a:r>
            <a:r>
              <a:rPr lang="en-US" sz="3200" dirty="0" smtClean="0"/>
              <a:t> </a:t>
            </a:r>
            <a:r>
              <a:rPr lang="th-TH" sz="3200" dirty="0" smtClean="0"/>
              <a:t>หาค่า </a:t>
            </a:r>
            <a:r>
              <a:rPr lang="en-US" sz="3200" dirty="0" smtClean="0"/>
              <a:t>Square Root </a:t>
            </a:r>
            <a:r>
              <a:rPr lang="th-TH" sz="3200" dirty="0" smtClean="0"/>
              <a:t>จากตัวเลขที่ผู้ใช้คีย์เข้าไปในโปรแกรม</a:t>
            </a:r>
            <a:endParaRPr lang="th-TH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285992"/>
            <a:ext cx="6000792" cy="3931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Function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คือ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00034" y="1357298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คือชุดคำสั่งที่ผู้เขียนโปรแกรมสร้างขึ้น เพื่อให้ประมวลผลอย่างใดอย่างหนึ่ง </a:t>
            </a:r>
          </a:p>
          <a:p>
            <a:endParaRPr lang="th-TH" dirty="0" smtClean="0"/>
          </a:p>
          <a:p>
            <a:r>
              <a:rPr lang="th-TH" b="1" u="sng" dirty="0" smtClean="0"/>
              <a:t>การเรียกใช้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ก็เพียงแค่เรียกชื่อ </a:t>
            </a:r>
            <a:r>
              <a:rPr lang="en-US" dirty="0" smtClean="0"/>
              <a:t>Function</a:t>
            </a:r>
            <a:r>
              <a:rPr lang="th-TH" dirty="0" smtClean="0"/>
              <a:t> พร้อมกับส่งค่าเข้าไป เพื่อให้ </a:t>
            </a:r>
            <a:r>
              <a:rPr lang="en-US" dirty="0" smtClean="0"/>
              <a:t>Function </a:t>
            </a:r>
            <a:r>
              <a:rPr lang="th-TH" dirty="0" smtClean="0"/>
              <a:t>ประมวลผลให้</a:t>
            </a:r>
          </a:p>
          <a:p>
            <a:endParaRPr lang="th-TH" dirty="0" smtClean="0"/>
          </a:p>
          <a:p>
            <a:r>
              <a:rPr lang="th-TH" b="1" u="sng" dirty="0" smtClean="0"/>
              <a:t>ประโยชน์</a:t>
            </a:r>
          </a:p>
          <a:p>
            <a:r>
              <a:rPr lang="th-TH" dirty="0" smtClean="0"/>
              <a:t>หากต้องการทำงานเดิมซ้ำหลายๆ ครั้ง ก็ไม่ต้องเขียนคำสั่งมาก เขียนแค่เป็นชุดคำสั่งที่บรรจุอยู่ใน </a:t>
            </a:r>
            <a:r>
              <a:rPr lang="en-US" dirty="0" smtClean="0"/>
              <a:t>Function </a:t>
            </a:r>
            <a:r>
              <a:rPr lang="th-TH" dirty="0" smtClean="0"/>
              <a:t>ที่เดียวเท่านั้น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ประเภท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Function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00034" y="1285860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User define function</a:t>
            </a:r>
          </a:p>
          <a:p>
            <a:pPr marL="514350" indent="-514350"/>
            <a:r>
              <a:rPr lang="en-US" dirty="0" smtClean="0"/>
              <a:t>      </a:t>
            </a:r>
            <a:r>
              <a:rPr lang="th-TH" dirty="0" smtClean="0"/>
              <a:t>คือ </a:t>
            </a:r>
            <a:r>
              <a:rPr lang="en-US" dirty="0" err="1" smtClean="0"/>
              <a:t>Funtion</a:t>
            </a:r>
            <a:r>
              <a:rPr lang="en-US" dirty="0" smtClean="0"/>
              <a:t> </a:t>
            </a:r>
            <a:r>
              <a:rPr lang="th-TH" dirty="0" smtClean="0"/>
              <a:t>ที่ผู้เขียนโปรแกรมเขียนขึ้นมาใช้งานเอง เพื่อจุดประสงค์อย่างใดอย่างหนึ่ง</a:t>
            </a:r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2. Standard function</a:t>
            </a:r>
          </a:p>
          <a:p>
            <a:pPr marL="514350" indent="-514350"/>
            <a:r>
              <a:rPr lang="en-US" dirty="0" smtClean="0"/>
              <a:t> </a:t>
            </a:r>
            <a:r>
              <a:rPr lang="en-US" dirty="0" smtClean="0"/>
              <a:t>    </a:t>
            </a:r>
            <a:r>
              <a:rPr lang="th-TH" dirty="0" smtClean="0"/>
              <a:t>คือ </a:t>
            </a:r>
            <a:r>
              <a:rPr lang="en-US" dirty="0" smtClean="0"/>
              <a:t>Function </a:t>
            </a:r>
            <a:r>
              <a:rPr lang="th-TH" dirty="0" smtClean="0"/>
              <a:t>ที่มีมาพร้อมกับโปรแกรมภาษาซี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 function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428596" y="1571612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3200" b="1" u="sng" dirty="0" smtClean="0">
                <a:solidFill>
                  <a:srgbClr val="00B050"/>
                </a:solidFill>
              </a:rPr>
              <a:t>Function </a:t>
            </a:r>
            <a:r>
              <a:rPr lang="th-TH" sz="3200" b="1" u="sng" dirty="0" smtClean="0">
                <a:solidFill>
                  <a:srgbClr val="00B050"/>
                </a:solidFill>
              </a:rPr>
              <a:t>ที่ไม่มีการส่งค่าคืนกลับ</a:t>
            </a:r>
          </a:p>
          <a:p>
            <a:pPr marL="514350" indent="-514350"/>
            <a:endParaRPr lang="en-US" sz="3200" b="1" u="sng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marL="514350" indent="-514350"/>
            <a:r>
              <a:rPr lang="en-US" dirty="0" smtClean="0"/>
              <a:t>#include 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marL="514350" indent="-514350"/>
            <a:r>
              <a:rPr lang="en-US" dirty="0" smtClean="0">
                <a:solidFill>
                  <a:srgbClr val="0000CC"/>
                </a:solidFill>
              </a:rPr>
              <a:t>v</a:t>
            </a:r>
            <a:r>
              <a:rPr lang="en-US" dirty="0" smtClean="0">
                <a:solidFill>
                  <a:srgbClr val="0000CC"/>
                </a:solidFill>
              </a:rPr>
              <a:t>oid </a:t>
            </a:r>
            <a:r>
              <a:rPr lang="th-TH" dirty="0" smtClean="0">
                <a:solidFill>
                  <a:srgbClr val="0000CC"/>
                </a:solidFill>
              </a:rPr>
              <a:t>ชื่อ</a:t>
            </a:r>
            <a:r>
              <a:rPr lang="en-US" dirty="0" smtClean="0">
                <a:solidFill>
                  <a:srgbClr val="0000CC"/>
                </a:solidFill>
              </a:rPr>
              <a:t> Function(){</a:t>
            </a:r>
          </a:p>
          <a:p>
            <a:pPr marL="514350" indent="-514350"/>
            <a:r>
              <a:rPr lang="en-US" dirty="0" smtClean="0">
                <a:solidFill>
                  <a:srgbClr val="0000CC"/>
                </a:solidFill>
              </a:rPr>
              <a:t>     </a:t>
            </a:r>
            <a:r>
              <a:rPr lang="th-TH" dirty="0" smtClean="0">
                <a:solidFill>
                  <a:srgbClr val="0000CC"/>
                </a:solidFill>
              </a:rPr>
              <a:t>คำสั่ง............</a:t>
            </a:r>
            <a:endParaRPr lang="en-US" dirty="0" smtClean="0">
              <a:solidFill>
                <a:srgbClr val="0000CC"/>
              </a:solidFill>
            </a:endParaRPr>
          </a:p>
          <a:p>
            <a:pPr marL="514350" indent="-514350"/>
            <a:r>
              <a:rPr lang="en-US" dirty="0" smtClean="0">
                <a:solidFill>
                  <a:srgbClr val="0000CC"/>
                </a:solidFill>
              </a:rPr>
              <a:t>}</a:t>
            </a:r>
          </a:p>
          <a:p>
            <a:pPr marL="514350" indent="-514350"/>
            <a:r>
              <a:rPr lang="en-US" dirty="0" smtClean="0"/>
              <a:t>v</a:t>
            </a:r>
            <a:r>
              <a:rPr lang="en-US" dirty="0" smtClean="0"/>
              <a:t>oid main(){</a:t>
            </a:r>
          </a:p>
          <a:p>
            <a:pPr marL="514350" indent="-514350"/>
            <a:r>
              <a:rPr lang="en-US" dirty="0" smtClean="0"/>
              <a:t>     </a:t>
            </a:r>
            <a:r>
              <a:rPr lang="th-TH" dirty="0" smtClean="0">
                <a:solidFill>
                  <a:srgbClr val="0000CC"/>
                </a:solidFill>
              </a:rPr>
              <a:t>เรียกชื่อ </a:t>
            </a:r>
            <a:r>
              <a:rPr lang="en-US" dirty="0" err="1" smtClean="0">
                <a:solidFill>
                  <a:srgbClr val="0000CC"/>
                </a:solidFill>
              </a:rPr>
              <a:t>Funtion</a:t>
            </a:r>
            <a:endParaRPr lang="en-US" dirty="0" smtClean="0">
              <a:solidFill>
                <a:srgbClr val="0000CC"/>
              </a:solidFill>
            </a:endParaRPr>
          </a:p>
          <a:p>
            <a:pPr marL="514350" indent="-514350"/>
            <a:r>
              <a:rPr lang="en-US" dirty="0" smtClean="0"/>
              <a:t>}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 function</a:t>
            </a:r>
            <a:endParaRPr lang="th-TH" dirty="0"/>
          </a:p>
        </p:txBody>
      </p:sp>
      <p:pic>
        <p:nvPicPr>
          <p:cNvPr id="1026" name="Picture 2" descr="C:\Users\CHAN-I~1\AppData\Local\Temp\SNAGHTMLd49476.PNG"/>
          <p:cNvPicPr>
            <a:picLocks noChangeAspect="1" noChangeArrowheads="1"/>
          </p:cNvPicPr>
          <p:nvPr/>
        </p:nvPicPr>
        <p:blipFill>
          <a:blip r:embed="rId3"/>
          <a:srcRect r="38521" b="30508"/>
          <a:stretch>
            <a:fillRect/>
          </a:stretch>
        </p:blipFill>
        <p:spPr bwMode="auto">
          <a:xfrm>
            <a:off x="785786" y="1500174"/>
            <a:ext cx="7561974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 function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428596" y="1571612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3200" b="1" u="sng" dirty="0" smtClean="0">
                <a:solidFill>
                  <a:srgbClr val="C00000"/>
                </a:solidFill>
              </a:rPr>
              <a:t>Function </a:t>
            </a:r>
            <a:r>
              <a:rPr lang="th-TH" sz="3200" b="1" u="sng" dirty="0" smtClean="0">
                <a:solidFill>
                  <a:srgbClr val="C00000"/>
                </a:solidFill>
              </a:rPr>
              <a:t>ที่มีการส่งค่าคืนกลับ</a:t>
            </a:r>
          </a:p>
          <a:p>
            <a:pPr marL="514350" indent="-514350"/>
            <a:endParaRPr lang="en-US" sz="3200" b="1" u="sng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marL="514350" indent="-514350"/>
            <a:r>
              <a:rPr lang="en-US" dirty="0" smtClean="0"/>
              <a:t>#include 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 marL="514350" indent="-514350"/>
            <a:r>
              <a:rPr lang="th-TH" dirty="0" smtClean="0">
                <a:solidFill>
                  <a:srgbClr val="0000CC"/>
                </a:solidFill>
              </a:rPr>
              <a:t>ชนิดข้อมูล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th-TH" dirty="0" smtClean="0">
                <a:solidFill>
                  <a:srgbClr val="0000CC"/>
                </a:solidFill>
              </a:rPr>
              <a:t>ชื่อ</a:t>
            </a:r>
            <a:r>
              <a:rPr lang="en-US" dirty="0" smtClean="0">
                <a:solidFill>
                  <a:srgbClr val="0000CC"/>
                </a:solidFill>
              </a:rPr>
              <a:t> Function(</a:t>
            </a:r>
            <a:r>
              <a:rPr lang="th-TH" dirty="0" smtClean="0">
                <a:solidFill>
                  <a:srgbClr val="0000CC"/>
                </a:solidFill>
              </a:rPr>
              <a:t>ตัวแปร</a:t>
            </a:r>
            <a:r>
              <a:rPr lang="en-US" dirty="0" smtClean="0">
                <a:solidFill>
                  <a:srgbClr val="0000CC"/>
                </a:solidFill>
              </a:rPr>
              <a:t>1, </a:t>
            </a:r>
            <a:r>
              <a:rPr lang="th-TH" dirty="0" smtClean="0">
                <a:solidFill>
                  <a:srgbClr val="0000CC"/>
                </a:solidFill>
              </a:rPr>
              <a:t>ตัวแปร</a:t>
            </a:r>
            <a:r>
              <a:rPr lang="en-US" dirty="0" smtClean="0">
                <a:solidFill>
                  <a:srgbClr val="0000CC"/>
                </a:solidFill>
              </a:rPr>
              <a:t>2,…){</a:t>
            </a:r>
          </a:p>
          <a:p>
            <a:pPr marL="514350" indent="-514350"/>
            <a:r>
              <a:rPr lang="en-US" dirty="0" smtClean="0">
                <a:solidFill>
                  <a:srgbClr val="0000CC"/>
                </a:solidFill>
              </a:rPr>
              <a:t>     </a:t>
            </a:r>
            <a:r>
              <a:rPr lang="th-TH" dirty="0" smtClean="0">
                <a:solidFill>
                  <a:srgbClr val="0000CC"/>
                </a:solidFill>
              </a:rPr>
              <a:t>คำสั่ง............</a:t>
            </a:r>
            <a:endParaRPr lang="en-US" dirty="0" smtClean="0">
              <a:solidFill>
                <a:srgbClr val="0000CC"/>
              </a:solidFill>
            </a:endParaRPr>
          </a:p>
          <a:p>
            <a:pPr marL="514350" indent="-514350"/>
            <a:r>
              <a:rPr lang="en-US" dirty="0" smtClean="0">
                <a:solidFill>
                  <a:srgbClr val="0000CC"/>
                </a:solidFill>
              </a:rPr>
              <a:t>}</a:t>
            </a:r>
          </a:p>
          <a:p>
            <a:pPr marL="514350" indent="-514350"/>
            <a:r>
              <a:rPr lang="en-US" dirty="0" smtClean="0"/>
              <a:t>v</a:t>
            </a:r>
            <a:r>
              <a:rPr lang="en-US" dirty="0" smtClean="0"/>
              <a:t>oid main(){</a:t>
            </a:r>
          </a:p>
          <a:p>
            <a:pPr marL="514350" indent="-514350"/>
            <a:r>
              <a:rPr lang="th-TH" dirty="0" smtClean="0"/>
              <a:t>	</a:t>
            </a:r>
            <a:r>
              <a:rPr lang="th-TH" dirty="0" smtClean="0">
                <a:solidFill>
                  <a:srgbClr val="0000CC"/>
                </a:solidFill>
              </a:rPr>
              <a:t> เรียกชื่อ </a:t>
            </a:r>
            <a:r>
              <a:rPr lang="en-US" dirty="0" err="1" smtClean="0">
                <a:solidFill>
                  <a:srgbClr val="0000CC"/>
                </a:solidFill>
              </a:rPr>
              <a:t>Funtion</a:t>
            </a:r>
            <a:endParaRPr lang="en-US" dirty="0" smtClean="0"/>
          </a:p>
          <a:p>
            <a:pPr marL="514350" indent="-514350"/>
            <a:r>
              <a:rPr lang="en-US" dirty="0" smtClean="0"/>
              <a:t>}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 function</a:t>
            </a:r>
            <a:endParaRPr lang="th-TH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357298"/>
            <a:ext cx="7072362" cy="483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 function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428596" y="1571612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th-TH" sz="3200" b="1" u="sng" dirty="0" smtClean="0">
                <a:solidFill>
                  <a:srgbClr val="C00000"/>
                </a:solidFill>
              </a:rPr>
              <a:t>โจทย์ในชั้นเรียน</a:t>
            </a:r>
          </a:p>
          <a:p>
            <a:pPr marL="514350" indent="-514350"/>
            <a:r>
              <a:rPr lang="th-TH" sz="3200" dirty="0" smtClean="0"/>
              <a:t>จงเขียนฟังก์ชั่น </a:t>
            </a:r>
            <a:r>
              <a:rPr lang="en-US" sz="3200" dirty="0" smtClean="0"/>
              <a:t>(Function) </a:t>
            </a:r>
            <a:r>
              <a:rPr lang="th-TH" sz="3200" dirty="0" smtClean="0"/>
              <a:t>เพื่อหาพื้นที่ของสี่เหลี่ยมผืนผ้า โดยให้ผู้ใช้ระบุค่าความกว้างและความยาวของสี่เหลี่ยมผืนผ้าเอง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Function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714348" y="2643182"/>
            <a:ext cx="8143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th-TH" sz="3200" dirty="0" smtClean="0"/>
              <a:t>เป็น </a:t>
            </a:r>
            <a:r>
              <a:rPr lang="en-US" sz="3200" dirty="0" smtClean="0"/>
              <a:t>Function </a:t>
            </a:r>
            <a:r>
              <a:rPr lang="th-TH" sz="3200" dirty="0" smtClean="0"/>
              <a:t>ที่มีมาพร้อมแล้วในโปรแกรมภาษาซี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220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Function</vt:lpstr>
      <vt:lpstr>Function คือ</vt:lpstr>
      <vt:lpstr>ประเภท Function</vt:lpstr>
      <vt:lpstr>User define function</vt:lpstr>
      <vt:lpstr>User define function</vt:lpstr>
      <vt:lpstr>User define function</vt:lpstr>
      <vt:lpstr>User define function</vt:lpstr>
      <vt:lpstr>User define function</vt:lpstr>
      <vt:lpstr>Standard Function</vt:lpstr>
      <vt:lpstr>Standard Function</vt:lpstr>
      <vt:lpstr>Standard Function</vt:lpstr>
      <vt:lpstr>Standard Function</vt:lpstr>
      <vt:lpstr>Standard Function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142</cp:revision>
  <dcterms:created xsi:type="dcterms:W3CDTF">2013-04-04T04:07:17Z</dcterms:created>
  <dcterms:modified xsi:type="dcterms:W3CDTF">2013-05-24T08:01:01Z</dcterms:modified>
</cp:coreProperties>
</file>